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6a2a08e706f64cf1"/>
    <p:sldMasterId id="2147483657" r:id="R70e2b347c1ae4bbb"/>
  </p:sldMasterIdLst>
  <p:sldIdLst>
    <p:sldId id="287" r:id="Rfe533e8418684dea"/>
    <p:sldId id="288" r:id="Re6b089106d394107"/>
    <p:sldId id="289" r:id="Rf7690f5931354f96"/>
    <p:sldId id="290" r:id="R4bde3e6b23414b78"/>
    <p:sldId id="291" r:id="R0a296bd1a50a4f5a"/>
    <p:sldId id="292" r:id="R8b3d66daa4164171"/>
    <p:sldId id="293" r:id="R4d7212ec6b124c26"/>
    <p:sldId id="294" r:id="R14376850fa764f35"/>
    <p:sldId id="295" r:id="R4f6cda11d0ee4a95"/>
    <p:sldId id="296" r:id="R667bd52886b74413"/>
    <p:sldId id="297" r:id="R06c459e90fe049ef"/>
    <p:sldId id="298" r:id="Rafb14aba26684944"/>
    <p:sldId id="299" r:id="R96ab47ba24f44ad8"/>
    <p:sldId id="300" r:id="R2b7b0b0f299b4285"/>
    <p:sldId id="301" r:id="Rc06270bd77df4742"/>
    <p:sldId id="302" r:id="R449d5ed6bfde43c8"/>
    <p:sldId id="303" r:id="R9c64273e22284c36"/>
    <p:sldId id="304" r:id="Re197c106b9bc4f40"/>
    <p:sldId id="305" r:id="R110e26b6b6cc42b2"/>
    <p:sldId id="306" r:id="R619c96137d494c65"/>
    <p:sldId id="307" r:id="R376bddec526641a7"/>
    <p:sldId id="308" r:id="R671c07d329b64c8c"/>
    <p:sldId id="309" r:id="R52f8467c35224768"/>
    <p:sldId id="310" r:id="Rf80269be7d424c79"/>
    <p:sldId id="311" r:id="R98b3a14353a147f2"/>
    <p:sldId id="312" r:id="Rfcfadad436124cec"/>
    <p:sldId id="313" r:id="Rc20d92085c1048ff"/>
    <p:sldId id="314" r:id="Rf2ee0369da234def"/>
    <p:sldId id="315" r:id="R9d7bee58950743bf"/>
    <p:sldId id="316" r:id="R722390463e2a4453"/>
    <p:sldId id="317" r:id="Rd6de4225112448ca"/>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c20d92085c1048ff" Type="http://schemas.openxmlformats.org/officeDocument/2006/relationships/slide" Target="/ppt/slides/slide3a.xml"/><Relationship Id="Rc06270bd77df4742" Type="http://schemas.openxmlformats.org/officeDocument/2006/relationships/slide" Target="/ppt/slides/slide2e.xml"/><Relationship Id="R8b3d66daa4164171" Type="http://schemas.openxmlformats.org/officeDocument/2006/relationships/slide" Target="/ppt/slides/slide25.xml"/><Relationship Id="R4d7212ec6b124c26" Type="http://schemas.openxmlformats.org/officeDocument/2006/relationships/slide" Target="/ppt/slides/slide26.xml"/><Relationship Id="R667bd52886b74413" Type="http://schemas.openxmlformats.org/officeDocument/2006/relationships/slide" Target="/ppt/slides/slide29.xml"/><Relationship Id="R9c64273e22284c36" Type="http://schemas.openxmlformats.org/officeDocument/2006/relationships/slide" Target="/ppt/slides/slide30.xml"/><Relationship Id="Rf80269be7d424c79" Type="http://schemas.openxmlformats.org/officeDocument/2006/relationships/slide" Target="/ppt/slides/slide37.xml"/><Relationship Id="R98b3a14353a147f2" Type="http://schemas.openxmlformats.org/officeDocument/2006/relationships/slide" Target="/ppt/slides/slide38.xml"/><Relationship Id="rId7" Type="http://schemas.openxmlformats.org/officeDocument/2006/relationships/customXml" Target="../customXml/item2.xml"/><Relationship Id="Re6b089106d394107" Type="http://schemas.openxmlformats.org/officeDocument/2006/relationships/slide" Target="/ppt/slides/slide21.xml"/><Relationship Id="R4f6cda11d0ee4a95" Type="http://schemas.openxmlformats.org/officeDocument/2006/relationships/slide" Target="/ppt/slides/slide28.xml"/><Relationship Id="R671c07d329b64c8c" Type="http://schemas.openxmlformats.org/officeDocument/2006/relationships/slide" Target="/ppt/slides/slide35.xml"/><Relationship Id="rId1" Type="http://schemas.openxmlformats.org/officeDocument/2006/relationships/slideMaster" Target="slideMasters/slideMaster1.xml"/><Relationship Id="Rf7690f5931354f96" Type="http://schemas.openxmlformats.org/officeDocument/2006/relationships/slide" Target="/ppt/slides/slide22.xml"/><Relationship Id="R06c459e90fe049ef" Type="http://schemas.openxmlformats.org/officeDocument/2006/relationships/slide" Target="/ppt/slides/slide2a.xml"/><Relationship Id="R2b7b0b0f299b4285" Type="http://schemas.openxmlformats.org/officeDocument/2006/relationships/slide" Target="/ppt/slides/slide2d.xml"/><Relationship Id="R449d5ed6bfde43c8" Type="http://schemas.openxmlformats.org/officeDocument/2006/relationships/slide" Target="/ppt/slides/slide2f.xml"/><Relationship Id="Rf2ee0369da234def" Type="http://schemas.openxmlformats.org/officeDocument/2006/relationships/slide" Target="/ppt/slides/slide3b.xml"/><Relationship Id="R722390463e2a4453" Type="http://schemas.openxmlformats.org/officeDocument/2006/relationships/slide" Target="/ppt/slides/slide3d.xml"/><Relationship Id="Rd6de4225112448ca" Type="http://schemas.openxmlformats.org/officeDocument/2006/relationships/slide" Target="/ppt/slides/slide3e.xml"/><Relationship Id="rId6" Type="http://schemas.openxmlformats.org/officeDocument/2006/relationships/customXml" Target="../customXml/item1.xml"/><Relationship Id="rId5" Type="http://schemas.openxmlformats.org/officeDocument/2006/relationships/theme" Target="theme/theme1.xml"/><Relationship Id="R70e2b347c1ae4bbb" Type="http://schemas.openxmlformats.org/officeDocument/2006/relationships/slideMaster" Target="/ppt/slideMasters/slideMaster3.xml"/><Relationship Id="R00efb08749604647" Type="http://schemas.openxmlformats.org/officeDocument/2006/relationships/tableStyles" Target="/ppt/tableStyles.xml"/><Relationship Id="R4bde3e6b23414b78" Type="http://schemas.openxmlformats.org/officeDocument/2006/relationships/slide" Target="/ppt/slides/slide23.xml"/><Relationship Id="R14376850fa764f35" Type="http://schemas.openxmlformats.org/officeDocument/2006/relationships/slide" Target="/ppt/slides/slide27.xml"/><Relationship Id="Rafb14aba26684944" Type="http://schemas.openxmlformats.org/officeDocument/2006/relationships/slide" Target="/ppt/slides/slide2b.xml"/><Relationship Id="R110e26b6b6cc42b2" Type="http://schemas.openxmlformats.org/officeDocument/2006/relationships/slide" Target="/ppt/slides/slide32.xml"/><Relationship Id="R619c96137d494c65" Type="http://schemas.openxmlformats.org/officeDocument/2006/relationships/slide" Target="/ppt/slides/slide33.xml"/><Relationship Id="R376bddec526641a7" Type="http://schemas.openxmlformats.org/officeDocument/2006/relationships/slide" Target="/ppt/slides/slide34.xml"/><Relationship Id="R52f8467c35224768" Type="http://schemas.openxmlformats.org/officeDocument/2006/relationships/slide" Target="/ppt/slides/slide36.xml"/><Relationship Id="R6a2a08e706f64cf1" Type="http://schemas.openxmlformats.org/officeDocument/2006/relationships/slideMaster" Target="/ppt/slideMasters/slideMaster2.xml"/><Relationship Id="R96ab47ba24f44ad8" Type="http://schemas.openxmlformats.org/officeDocument/2006/relationships/slide" Target="/ppt/slides/slide2c.xml"/><Relationship Id="R9d7bee58950743bf" Type="http://schemas.openxmlformats.org/officeDocument/2006/relationships/slide" Target="/ppt/slides/slide3c.xml"/><Relationship Id="Rfe533e8418684dea" Type="http://schemas.openxmlformats.org/officeDocument/2006/relationships/slide" Target="/ppt/slides/slide20.xml"/><Relationship Id="rId8" Type="http://schemas.openxmlformats.org/officeDocument/2006/relationships/customXml" Target="../customXml/item3.xml"/><Relationship Id="R0a296bd1a50a4f5a" Type="http://schemas.openxmlformats.org/officeDocument/2006/relationships/slide" Target="/ppt/slides/slide24.xml"/><Relationship Id="Re197c106b9bc4f40" Type="http://schemas.openxmlformats.org/officeDocument/2006/relationships/slide" Target="/ppt/slides/slide31.xml"/><Relationship Id="Rfcfadad436124cec" Type="http://schemas.openxmlformats.org/officeDocument/2006/relationships/slide" Target="/ppt/slides/slide39.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53d4cc9bb786485b" /><Relationship Type="http://schemas.openxmlformats.org/officeDocument/2006/relationships/image" Target="/ppt/media/image2.bin" Id="Rdcdcec3e209f4382" /><Relationship Type="http://schemas.openxmlformats.org/officeDocument/2006/relationships/slideMaster" Target="/ppt/slideMasters/slideMaster2.xml" Id="R6a7d203ffeaa4e02" /></Relationships>
</file>

<file path=ppt/slideLayouts/_rels/slideLayout3.xml.rels>&#65279;<?xml version="1.0" encoding="utf-8"?><Relationships xmlns="http://schemas.openxmlformats.org/package/2006/relationships"><Relationship Type="http://schemas.openxmlformats.org/officeDocument/2006/relationships/image" Target="/ppt/media/image3.bin" Id="R4d8edf6b01e74201" /><Relationship Type="http://schemas.openxmlformats.org/officeDocument/2006/relationships/image" Target="/ppt/media/image4.bin" Id="Rafd4a856cd9e45ba" /><Relationship Type="http://schemas.openxmlformats.org/officeDocument/2006/relationships/slideMaster" Target="/ppt/slideMasters/slideMaster2.xml" Id="R35dd3d48b001473d" /></Relationships>
</file>

<file path=ppt/slideLayouts/_rels/slideLayout4.xml.rels>&#65279;<?xml version="1.0" encoding="utf-8"?><Relationships xmlns="http://schemas.openxmlformats.org/package/2006/relationships"><Relationship Type="http://schemas.openxmlformats.org/officeDocument/2006/relationships/image" Target="/ppt/media/image5.bin" Id="Ra9b3bc2d36134a36" /><Relationship Type="http://schemas.openxmlformats.org/officeDocument/2006/relationships/image" Target="/ppt/media/image2.bin" Id="Ree07f7e7282b408f" /><Relationship Type="http://schemas.openxmlformats.org/officeDocument/2006/relationships/slideMaster" Target="/ppt/slideMasters/slideMaster2.xml" Id="Rfa0776f952bd4280" /></Relationships>
</file>

<file path=ppt/slideLayouts/_rels/slideLayout5.xml.rels>&#65279;<?xml version="1.0" encoding="utf-8"?><Relationships xmlns="http://schemas.openxmlformats.org/package/2006/relationships"><Relationship Type="http://schemas.openxmlformats.org/officeDocument/2006/relationships/image" Target="/ppt/media/image6.bin" Id="Re6dbb04b14b3418a" /><Relationship Type="http://schemas.openxmlformats.org/officeDocument/2006/relationships/image" Target="/ppt/media/image2.bin" Id="Rfbfb72e8f5fe4201" /><Relationship Type="http://schemas.openxmlformats.org/officeDocument/2006/relationships/slideMaster" Target="/ppt/slideMasters/slideMaster2.xml" Id="R83eda0153a8d4100" /></Relationships>
</file>

<file path=ppt/slideLayouts/_rels/slideLayout6.xml.rels>&#65279;<?xml version="1.0" encoding="utf-8"?><Relationships xmlns="http://schemas.openxmlformats.org/package/2006/relationships"><Relationship Type="http://schemas.openxmlformats.org/officeDocument/2006/relationships/image" Target="/ppt/media/image7.bin" Id="R8866556c0ca843a5" /><Relationship Type="http://schemas.openxmlformats.org/officeDocument/2006/relationships/image" Target="/ppt/media/image4.bin" Id="Rfc4ca75859354b9f" /><Relationship Type="http://schemas.openxmlformats.org/officeDocument/2006/relationships/slideMaster" Target="/ppt/slideMasters/slideMaster2.xml" Id="Rb1051015d7f04da4" /></Relationships>
</file>

<file path=ppt/slideLayouts/_rels/slideLayout7.xml.rels>&#65279;<?xml version="1.0" encoding="utf-8"?><Relationships xmlns="http://schemas.openxmlformats.org/package/2006/relationships"><Relationship Type="http://schemas.openxmlformats.org/officeDocument/2006/relationships/image" Target="/ppt/media/image8.bin" Id="R63a4868ae099447f" /><Relationship Type="http://schemas.openxmlformats.org/officeDocument/2006/relationships/image" Target="/ppt/media/image4.bin" Id="R770ec92938a143c7" /><Relationship Type="http://schemas.openxmlformats.org/officeDocument/2006/relationships/slideMaster" Target="/ppt/slideMasters/slideMaster2.xml" Id="R9dcc291310e7445e" /></Relationships>
</file>

<file path=ppt/slideLayouts/_rels/slideLayout8.xml.rels>&#65279;<?xml version="1.0" encoding="utf-8"?><Relationships xmlns="http://schemas.openxmlformats.org/package/2006/relationships"><Relationship Type="http://schemas.openxmlformats.org/officeDocument/2006/relationships/image" Target="/ppt/media/imagea.bin" Id="R08c359ea4cb3460b" /><Relationship Type="http://schemas.openxmlformats.org/officeDocument/2006/relationships/image" Target="/ppt/media/imageb.bin" Id="R5a2dd45a92f74f4d" /><Relationship Type="http://schemas.openxmlformats.org/officeDocument/2006/relationships/slideMaster" Target="/ppt/slideMasters/slideMaster3.xml" Id="R9fd7d8edb5dd4d44"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a0fbdf152d4d495b"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aa6113f26b0a40ee"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834e73d1c44e48bf"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e1bc5d389ef3470f"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3dd178c72bd64217"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68ce5f3d48e34865"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8648070fd0164c2b"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53d4cc9bb786485b">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dcdcec3e209f4382">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4d8edf6b01e74201">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afd4a856cd9e45b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a9b3bc2d36134a3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ee07f7e7282b408f">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e6dbb04b14b3418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fbfb72e8f5fe4201">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8866556c0ca843a5">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fc4ca75859354b9f">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63a4868ae099447f">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770ec92938a143c7">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08c359ea4cb3460b">
            <a:extLst>
              <a:ext uri="{96DAC541-7B7A-43D3-8B79-37D633B846F1}">
                <asvg:svgBlip xmlns:asvg="http://schemas.microsoft.com/office/drawing/2016/SVG/main" r:embed="R5a2dd45a92f74f4d"/>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4dd5a7897af042d0" /><Relationship Type="http://schemas.openxmlformats.org/officeDocument/2006/relationships/slideLayout" Target="/ppt/slideLayouts/slideLayout2.xml" Id="Rc7f22febb3be474b" /><Relationship Type="http://schemas.openxmlformats.org/officeDocument/2006/relationships/slideLayout" Target="/ppt/slideLayouts/slideLayout3.xml" Id="R61d09f49361543fc" /><Relationship Type="http://schemas.openxmlformats.org/officeDocument/2006/relationships/slideLayout" Target="/ppt/slideLayouts/slideLayout4.xml" Id="R5e8aa34bed334c9c" /><Relationship Type="http://schemas.openxmlformats.org/officeDocument/2006/relationships/slideLayout" Target="/ppt/slideLayouts/slideLayout5.xml" Id="R955880f2c2354c5a" /><Relationship Type="http://schemas.openxmlformats.org/officeDocument/2006/relationships/slideLayout" Target="/ppt/slideLayouts/slideLayout6.xml" Id="Rea4f201044e4405e" /><Relationship Type="http://schemas.openxmlformats.org/officeDocument/2006/relationships/slideLayout" Target="/ppt/slideLayouts/slideLayout7.xml" Id="R2956e4b831744322"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27b009b13f374200" /><Relationship Type="http://schemas.openxmlformats.org/officeDocument/2006/relationships/slideLayout" Target="/ppt/slideLayouts/slideLayout8.xml" Id="R19d1e199d2414d1d" /><Relationship Type="http://schemas.openxmlformats.org/officeDocument/2006/relationships/slideLayout" Target="/ppt/slideLayouts/slideLayout9.xml" Id="R4aa47d950a6744c6" /><Relationship Type="http://schemas.openxmlformats.org/officeDocument/2006/relationships/slideLayout" Target="/ppt/slideLayouts/slideLayouta.xml" Id="R705629054c004767" /><Relationship Type="http://schemas.openxmlformats.org/officeDocument/2006/relationships/slideLayout" Target="/ppt/slideLayouts/slideLayoutb.xml" Id="Rf1a2df027b824b38" /><Relationship Type="http://schemas.openxmlformats.org/officeDocument/2006/relationships/slideLayout" Target="/ppt/slideLayouts/slideLayoutc.xml" Id="Rb2429c8be2234df2" /><Relationship Type="http://schemas.openxmlformats.org/officeDocument/2006/relationships/slideLayout" Target="/ppt/slideLayouts/slideLayoutd.xml" Id="R8f7329eb81e94f5c" /><Relationship Type="http://schemas.openxmlformats.org/officeDocument/2006/relationships/slideLayout" Target="/ppt/slideLayouts/slideLayoute.xml" Id="R3f43733799994d94" /><Relationship Type="http://schemas.openxmlformats.org/officeDocument/2006/relationships/slideLayout" Target="/ppt/slideLayouts/slideLayoutf.xml" Id="R15962669ff774afe" /><Relationship Type="http://schemas.openxmlformats.org/officeDocument/2006/relationships/image" Target="/ppt/media/image2.bin" Id="R1b35dc7ec2294cba"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5e8aa34bed334c9c"/>
    <p:sldLayoutId id="2147483652" r:id="R61d09f49361543fc"/>
    <p:sldLayoutId id="2147483651" r:id="Rc7f22febb3be474b"/>
    <p:sldLayoutId id="2147483656" r:id="R2956e4b831744322"/>
    <p:sldLayoutId id="2147483655" r:id="Rea4f201044e4405e"/>
    <p:sldLayoutId id="2147483654" r:id="R955880f2c2354c5a"/>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1b35dc7ec2294cba">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b2429c8be2234df2"/>
    <p:sldLayoutId id="2147483661" r:id="Rf1a2df027b824b38"/>
    <p:sldLayoutId id="2147483659" r:id="R4aa47d950a6744c6"/>
    <p:sldLayoutId id="2147483665" r:id="R15962669ff774afe"/>
    <p:sldLayoutId id="2147483664" r:id="R3f43733799994d94"/>
    <p:sldLayoutId id="2147483663" r:id="R8f7329eb81e94f5c"/>
    <p:sldLayoutId id="2147483660" r:id="R705629054c004767"/>
    <p:sldLayoutId id="2147483658" r:id="R19d1e199d2414d1d"/>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10950d2a0e9e43e1" /><Relationship Type="http://schemas.openxmlformats.org/officeDocument/2006/relationships/slideLayout" Target="/ppt/slideLayouts/slideLayout3.xml" Id="Re1dc647da5f44533" /></Relationships>
</file>

<file path=ppt/slides/_rels/slide21.xml.rels>&#65279;<?xml version="1.0" encoding="utf-8"?><Relationships xmlns="http://schemas.openxmlformats.org/package/2006/relationships"><Relationship Type="http://schemas.openxmlformats.org/officeDocument/2006/relationships/image" Target="/ppt/media/imagec.bin" Id="Rf34a6dc45db64117" /><Relationship Type="http://schemas.openxmlformats.org/officeDocument/2006/relationships/slideLayout" Target="/ppt/slideLayouts/slideLayoutc.xml" Id="Rc92b5287a5834e19" /></Relationships>
</file>

<file path=ppt/slides/_rels/slide22.xml.rels>&#65279;<?xml version="1.0" encoding="utf-8"?><Relationships xmlns="http://schemas.openxmlformats.org/package/2006/relationships"><Relationship Type="http://schemas.openxmlformats.org/officeDocument/2006/relationships/image" Target="/ppt/media/imagec.bin" Id="R8a3ae074aaab422c" /><Relationship Type="http://schemas.openxmlformats.org/officeDocument/2006/relationships/slideLayout" Target="/ppt/slideLayouts/slideLayoutc.xml" Id="Ra48810cac1af44e7" /></Relationships>
</file>

<file path=ppt/slides/_rels/slide23.xml.rels>&#65279;<?xml version="1.0" encoding="utf-8"?><Relationships xmlns="http://schemas.openxmlformats.org/package/2006/relationships"><Relationship Type="http://schemas.openxmlformats.org/officeDocument/2006/relationships/image" Target="/ppt/media/imagec.bin" Id="R967eebcf3f8643c7" /><Relationship Type="http://schemas.openxmlformats.org/officeDocument/2006/relationships/slideLayout" Target="/ppt/slideLayouts/slideLayoutc.xml" Id="R0d7e1a5c91e84bdc" /><Relationship Type="http://schemas.openxmlformats.org/officeDocument/2006/relationships/chart" Target="/ppt/slides/charts/chart32.xml" Id="R6768b5bb983049b8" /><Relationship Type="http://schemas.openxmlformats.org/officeDocument/2006/relationships/chart" Target="/ppt/slides/charts/chart33.xml" Id="R7334c7def27b4d08" /><Relationship Type="http://schemas.openxmlformats.org/officeDocument/2006/relationships/chart" Target="/ppt/slides/charts/chart34.xml" Id="R0bfbfd825e2c4b63" /></Relationships>
</file>

<file path=ppt/slides/_rels/slide24.xml.rels>&#65279;<?xml version="1.0" encoding="utf-8"?><Relationships xmlns="http://schemas.openxmlformats.org/package/2006/relationships"><Relationship Type="http://schemas.openxmlformats.org/officeDocument/2006/relationships/image" Target="/ppt/media/imagec.bin" Id="R22bcfbfd7e5b4e3d" /><Relationship Type="http://schemas.openxmlformats.org/officeDocument/2006/relationships/slideLayout" Target="/ppt/slideLayouts/slideLayoutc.xml" Id="R2ee382fc71e743a8" /><Relationship Type="http://schemas.openxmlformats.org/officeDocument/2006/relationships/chart" Target="/ppt/slides/charts/chart35.xml" Id="R664d04befb414b55" /></Relationships>
</file>

<file path=ppt/slides/_rels/slide25.xml.rels>&#65279;<?xml version="1.0" encoding="utf-8"?><Relationships xmlns="http://schemas.openxmlformats.org/package/2006/relationships"><Relationship Type="http://schemas.openxmlformats.org/officeDocument/2006/relationships/image" Target="/ppt/media/imagec.bin" Id="R1782cfc285ab450d" /><Relationship Type="http://schemas.openxmlformats.org/officeDocument/2006/relationships/slideLayout" Target="/ppt/slideLayouts/slideLayoutc.xml" Id="R9da56625782d44cf" /><Relationship Type="http://schemas.openxmlformats.org/officeDocument/2006/relationships/chart" Target="/ppt/slides/charts/chart36.xml" Id="R005ffb6590fc4c37" /><Relationship Type="http://schemas.openxmlformats.org/officeDocument/2006/relationships/chart" Target="/ppt/slides/charts/chart37.xml" Id="R1e472003f7d34adb" /><Relationship Type="http://schemas.openxmlformats.org/officeDocument/2006/relationships/chart" Target="/ppt/slides/charts/chart38.xml" Id="Rdeba43f0a1e14848" /></Relationships>
</file>

<file path=ppt/slides/_rels/slide26.xml.rels>&#65279;<?xml version="1.0" encoding="utf-8"?><Relationships xmlns="http://schemas.openxmlformats.org/package/2006/relationships"><Relationship Type="http://schemas.openxmlformats.org/officeDocument/2006/relationships/image" Target="/ppt/media/imagec.bin" Id="R6f84bd03cdc24c3e" /><Relationship Type="http://schemas.openxmlformats.org/officeDocument/2006/relationships/slideLayout" Target="/ppt/slideLayouts/slideLayoutc.xml" Id="R48b40292b0774948" /><Relationship Type="http://schemas.openxmlformats.org/officeDocument/2006/relationships/chart" Target="/ppt/slides/charts/chart39.xml" Id="R2c37553cc67842bc" /><Relationship Type="http://schemas.openxmlformats.org/officeDocument/2006/relationships/chart" Target="/ppt/slides/charts/chart3a.xml" Id="Rdeb2985bc91c4293" /><Relationship Type="http://schemas.openxmlformats.org/officeDocument/2006/relationships/chart" Target="/ppt/slides/charts/chart3b.xml" Id="Rc1cfeca7ecb74012" /></Relationships>
</file>

<file path=ppt/slides/_rels/slide27.xml.rels>&#65279;<?xml version="1.0" encoding="utf-8"?><Relationships xmlns="http://schemas.openxmlformats.org/package/2006/relationships"><Relationship Type="http://schemas.openxmlformats.org/officeDocument/2006/relationships/image" Target="/ppt/media/imagec.bin" Id="Rf4adbd27dcd94e35" /><Relationship Type="http://schemas.openxmlformats.org/officeDocument/2006/relationships/slideLayout" Target="/ppt/slideLayouts/slideLayoutc.xml" Id="R06791051fd8b4ded" /><Relationship Type="http://schemas.openxmlformats.org/officeDocument/2006/relationships/chart" Target="/ppt/slides/charts/chart3c.xml" Id="Rddfa40580ad0448e" /><Relationship Type="http://schemas.openxmlformats.org/officeDocument/2006/relationships/chart" Target="/ppt/slides/charts/chart3d.xml" Id="R4e7ff54cfecb47c6" /><Relationship Type="http://schemas.openxmlformats.org/officeDocument/2006/relationships/chart" Target="/ppt/slides/charts/chart3e.xml" Id="Rcec9d42ce2d042f2" /></Relationships>
</file>

<file path=ppt/slides/_rels/slide28.xml.rels>&#65279;<?xml version="1.0" encoding="utf-8"?><Relationships xmlns="http://schemas.openxmlformats.org/package/2006/relationships"><Relationship Type="http://schemas.openxmlformats.org/officeDocument/2006/relationships/image" Target="/ppt/media/imagec.bin" Id="R1e71eefd4f024274" /><Relationship Type="http://schemas.openxmlformats.org/officeDocument/2006/relationships/slideLayout" Target="/ppt/slideLayouts/slideLayoutc.xml" Id="Rdbac0a8c0ce042f1" /><Relationship Type="http://schemas.openxmlformats.org/officeDocument/2006/relationships/chart" Target="/ppt/slides/charts/chart3f.xml" Id="R53eebf4629914534" /><Relationship Type="http://schemas.openxmlformats.org/officeDocument/2006/relationships/chart" Target="/ppt/slides/charts/chart40.xml" Id="Rd23c864d89ef41bf" /><Relationship Type="http://schemas.openxmlformats.org/officeDocument/2006/relationships/chart" Target="/ppt/slides/charts/chart41.xml" Id="R5513e86c10e54b61" /><Relationship Type="http://schemas.openxmlformats.org/officeDocument/2006/relationships/chart" Target="/ppt/slides/charts/chart42.xml" Id="R3b93ae6bb2d74d94" /><Relationship Type="http://schemas.openxmlformats.org/officeDocument/2006/relationships/chart" Target="/ppt/slides/charts/chart43.xml" Id="R8bc854055e7244ff" /><Relationship Type="http://schemas.openxmlformats.org/officeDocument/2006/relationships/chart" Target="/ppt/slides/charts/chart44.xml" Id="R3f97d54861d84b9b" /><Relationship Type="http://schemas.openxmlformats.org/officeDocument/2006/relationships/chart" Target="/ppt/slides/charts/chart45.xml" Id="R8652eb6f3cb448f2" /></Relationships>
</file>

<file path=ppt/slides/_rels/slide29.xml.rels>&#65279;<?xml version="1.0" encoding="utf-8"?><Relationships xmlns="http://schemas.openxmlformats.org/package/2006/relationships"><Relationship Type="http://schemas.openxmlformats.org/officeDocument/2006/relationships/image" Target="/ppt/media/imagec.bin" Id="Rd660f5d21d944fcd" /><Relationship Type="http://schemas.openxmlformats.org/officeDocument/2006/relationships/slideLayout" Target="/ppt/slideLayouts/slideLayoutc.xml" Id="R3117b27225aa4ceb" /></Relationships>
</file>

<file path=ppt/slides/_rels/slide2a.xml.rels>&#65279;<?xml version="1.0" encoding="utf-8"?><Relationships xmlns="http://schemas.openxmlformats.org/package/2006/relationships"><Relationship Type="http://schemas.openxmlformats.org/officeDocument/2006/relationships/image" Target="/ppt/media/imagec.bin" Id="R224141d55300475b" /><Relationship Type="http://schemas.openxmlformats.org/officeDocument/2006/relationships/slideLayout" Target="/ppt/slideLayouts/slideLayoutc.xml" Id="R50c1c5a6b52b468d" /></Relationships>
</file>

<file path=ppt/slides/_rels/slide2b.xml.rels>&#65279;<?xml version="1.0" encoding="utf-8"?><Relationships xmlns="http://schemas.openxmlformats.org/package/2006/relationships"><Relationship Type="http://schemas.openxmlformats.org/officeDocument/2006/relationships/image" Target="/ppt/media/imagec.bin" Id="R8396cbcbdebe4665" /><Relationship Type="http://schemas.openxmlformats.org/officeDocument/2006/relationships/slideLayout" Target="/ppt/slideLayouts/slideLayoutc.xml" Id="R73f2dfb7bbb447ef" /><Relationship Type="http://schemas.openxmlformats.org/officeDocument/2006/relationships/chart" Target="/ppt/slides/charts/chart46.xml" Id="Rbff011e00536469a" /><Relationship Type="http://schemas.openxmlformats.org/officeDocument/2006/relationships/chart" Target="/ppt/slides/charts/chart47.xml" Id="Ra883805e56b54c7d" /><Relationship Type="http://schemas.openxmlformats.org/officeDocument/2006/relationships/chart" Target="/ppt/slides/charts/chart48.xml" Id="R4a6c4e1248524ee3" /><Relationship Type="http://schemas.openxmlformats.org/officeDocument/2006/relationships/chart" Target="/ppt/slides/charts/chart49.xml" Id="Rfbc27876b9524b24" /></Relationships>
</file>

<file path=ppt/slides/_rels/slide2c.xml.rels>&#65279;<?xml version="1.0" encoding="utf-8"?><Relationships xmlns="http://schemas.openxmlformats.org/package/2006/relationships"><Relationship Type="http://schemas.openxmlformats.org/officeDocument/2006/relationships/image" Target="/ppt/media/imagec.bin" Id="R0baceb16e30a4cca" /><Relationship Type="http://schemas.openxmlformats.org/officeDocument/2006/relationships/slideLayout" Target="/ppt/slideLayouts/slideLayoutc.xml" Id="Re1d1c8072e7f4733" /></Relationships>
</file>

<file path=ppt/slides/_rels/slide2d.xml.rels>&#65279;<?xml version="1.0" encoding="utf-8"?><Relationships xmlns="http://schemas.openxmlformats.org/package/2006/relationships"><Relationship Type="http://schemas.openxmlformats.org/officeDocument/2006/relationships/image" Target="/ppt/media/imagec.bin" Id="R600f9924bc0e4e82" /><Relationship Type="http://schemas.openxmlformats.org/officeDocument/2006/relationships/slideLayout" Target="/ppt/slideLayouts/slideLayoutc.xml" Id="Raca938de1ef0410a" /><Relationship Type="http://schemas.openxmlformats.org/officeDocument/2006/relationships/chart" Target="/ppt/slides/charts/chart4a.xml" Id="Rac06c501d3aa40b0" /><Relationship Type="http://schemas.openxmlformats.org/officeDocument/2006/relationships/chart" Target="/ppt/slides/charts/chart4b.xml" Id="Ra112203cf76448b5" /><Relationship Type="http://schemas.openxmlformats.org/officeDocument/2006/relationships/chart" Target="/ppt/slides/charts/chart4c.xml" Id="R948250abf1394409" /><Relationship Type="http://schemas.openxmlformats.org/officeDocument/2006/relationships/chart" Target="/ppt/slides/charts/chart4d.xml" Id="R53e3c6471832477e" /><Relationship Type="http://schemas.openxmlformats.org/officeDocument/2006/relationships/chart" Target="/ppt/slides/charts/chart4e.xml" Id="Rcc4401c27bc94e69" /><Relationship Type="http://schemas.openxmlformats.org/officeDocument/2006/relationships/chart" Target="/ppt/slides/charts/chart4f.xml" Id="Ra475cd36ac494792" /><Relationship Type="http://schemas.openxmlformats.org/officeDocument/2006/relationships/chart" Target="/ppt/slides/charts/chart50.xml" Id="R825864f1a24b4c9f" /><Relationship Type="http://schemas.openxmlformats.org/officeDocument/2006/relationships/chart" Target="/ppt/slides/charts/chart51.xml" Id="R829d6b16dfbe4966" /></Relationships>
</file>

<file path=ppt/slides/_rels/slide2e.xml.rels>&#65279;<?xml version="1.0" encoding="utf-8"?><Relationships xmlns="http://schemas.openxmlformats.org/package/2006/relationships"><Relationship Type="http://schemas.openxmlformats.org/officeDocument/2006/relationships/image" Target="/ppt/media/imagec.bin" Id="R459547b342e24926" /><Relationship Type="http://schemas.openxmlformats.org/officeDocument/2006/relationships/slideLayout" Target="/ppt/slideLayouts/slideLayoutc.xml" Id="Rebf21d6bd2464a4a" /></Relationships>
</file>

<file path=ppt/slides/_rels/slide2f.xml.rels>&#65279;<?xml version="1.0" encoding="utf-8"?><Relationships xmlns="http://schemas.openxmlformats.org/package/2006/relationships"><Relationship Type="http://schemas.openxmlformats.org/officeDocument/2006/relationships/image" Target="/ppt/media/imagec.bin" Id="R079f5eb173374ab1" /><Relationship Type="http://schemas.openxmlformats.org/officeDocument/2006/relationships/slideLayout" Target="/ppt/slideLayouts/slideLayoutc.xml" Id="R22bda4e3b1e742e9" /></Relationships>
</file>

<file path=ppt/slides/_rels/slide30.xml.rels>&#65279;<?xml version="1.0" encoding="utf-8"?><Relationships xmlns="http://schemas.openxmlformats.org/package/2006/relationships"><Relationship Type="http://schemas.openxmlformats.org/officeDocument/2006/relationships/image" Target="/ppt/media/imagec.bin" Id="Rcadd8a839dd54237" /><Relationship Type="http://schemas.openxmlformats.org/officeDocument/2006/relationships/slideLayout" Target="/ppt/slideLayouts/slideLayoutc.xml" Id="R1c1fbbf1511044a6" /><Relationship Type="http://schemas.openxmlformats.org/officeDocument/2006/relationships/chart" Target="/ppt/slides/charts/chart52.xml" Id="R226438397c514948" /><Relationship Type="http://schemas.openxmlformats.org/officeDocument/2006/relationships/chart" Target="/ppt/slides/charts/chart53.xml" Id="R93ded6bf782042ad" /></Relationships>
</file>

<file path=ppt/slides/_rels/slide31.xml.rels>&#65279;<?xml version="1.0" encoding="utf-8"?><Relationships xmlns="http://schemas.openxmlformats.org/package/2006/relationships"><Relationship Type="http://schemas.openxmlformats.org/officeDocument/2006/relationships/image" Target="/ppt/media/imagec.bin" Id="R9f6d2debfecd4120" /><Relationship Type="http://schemas.openxmlformats.org/officeDocument/2006/relationships/slideLayout" Target="/ppt/slideLayouts/slideLayoutc.xml" Id="R0ea46b35952c4c4e" /></Relationships>
</file>

<file path=ppt/slides/_rels/slide32.xml.rels>&#65279;<?xml version="1.0" encoding="utf-8"?><Relationships xmlns="http://schemas.openxmlformats.org/package/2006/relationships"><Relationship Type="http://schemas.openxmlformats.org/officeDocument/2006/relationships/image" Target="/ppt/media/imagec.bin" Id="R084ea1dc40de480e" /><Relationship Type="http://schemas.openxmlformats.org/officeDocument/2006/relationships/slideLayout" Target="/ppt/slideLayouts/slideLayoutc.xml" Id="Rdf99b2b05e044a6d" /><Relationship Type="http://schemas.openxmlformats.org/officeDocument/2006/relationships/chart" Target="/ppt/slides/charts/chart54.xml" Id="R07c837404d304b07" /><Relationship Type="http://schemas.openxmlformats.org/officeDocument/2006/relationships/chart" Target="/ppt/slides/charts/chart55.xml" Id="R7fe3a2d9346e4379" /><Relationship Type="http://schemas.openxmlformats.org/officeDocument/2006/relationships/chart" Target="/ppt/slides/charts/chart56.xml" Id="R7ad6c7ff640c4ab8" /><Relationship Type="http://schemas.openxmlformats.org/officeDocument/2006/relationships/chart" Target="/ppt/slides/charts/chart57.xml" Id="R00cd22307e67439f" /><Relationship Type="http://schemas.openxmlformats.org/officeDocument/2006/relationships/chart" Target="/ppt/slides/charts/chart58.xml" Id="R77762438aef44d78" /></Relationships>
</file>

<file path=ppt/slides/_rels/slide33.xml.rels>&#65279;<?xml version="1.0" encoding="utf-8"?><Relationships xmlns="http://schemas.openxmlformats.org/package/2006/relationships"><Relationship Type="http://schemas.openxmlformats.org/officeDocument/2006/relationships/image" Target="/ppt/media/imagec.bin" Id="Ra13b8bee6aa146a0" /><Relationship Type="http://schemas.openxmlformats.org/officeDocument/2006/relationships/slideLayout" Target="/ppt/slideLayouts/slideLayoutc.xml" Id="Rfefb9b3cc930460f" /></Relationships>
</file>

<file path=ppt/slides/_rels/slide34.xml.rels>&#65279;<?xml version="1.0" encoding="utf-8"?><Relationships xmlns="http://schemas.openxmlformats.org/package/2006/relationships"><Relationship Type="http://schemas.openxmlformats.org/officeDocument/2006/relationships/image" Target="/ppt/media/imagec.bin" Id="R126125ded0e14157" /><Relationship Type="http://schemas.openxmlformats.org/officeDocument/2006/relationships/slideLayout" Target="/ppt/slideLayouts/slideLayoutc.xml" Id="Re9ff7788c2aa4178" /><Relationship Type="http://schemas.openxmlformats.org/officeDocument/2006/relationships/chart" Target="/ppt/slides/charts/chart59.xml" Id="R66462ee2251343ad" /><Relationship Type="http://schemas.openxmlformats.org/officeDocument/2006/relationships/chart" Target="/ppt/slides/charts/chart5a.xml" Id="R7bf1ce38decd48a5" /></Relationships>
</file>

<file path=ppt/slides/_rels/slide35.xml.rels>&#65279;<?xml version="1.0" encoding="utf-8"?><Relationships xmlns="http://schemas.openxmlformats.org/package/2006/relationships"><Relationship Type="http://schemas.openxmlformats.org/officeDocument/2006/relationships/image" Target="/ppt/media/imagec.bin" Id="Rcb144417c32c4f78" /><Relationship Type="http://schemas.openxmlformats.org/officeDocument/2006/relationships/slideLayout" Target="/ppt/slideLayouts/slideLayoutc.xml" Id="R72753e673e9043f5" /></Relationships>
</file>

<file path=ppt/slides/_rels/slide36.xml.rels>&#65279;<?xml version="1.0" encoding="utf-8"?><Relationships xmlns="http://schemas.openxmlformats.org/package/2006/relationships"><Relationship Type="http://schemas.openxmlformats.org/officeDocument/2006/relationships/image" Target="/ppt/media/imagec.bin" Id="R1024f63d8fc140e4" /><Relationship Type="http://schemas.openxmlformats.org/officeDocument/2006/relationships/slideLayout" Target="/ppt/slideLayouts/slideLayoutc.xml" Id="Rf78347bc027b483d" /><Relationship Type="http://schemas.openxmlformats.org/officeDocument/2006/relationships/chart" Target="/ppt/slides/charts/chart5b.xml" Id="R17b7f799e3f64372" /></Relationships>
</file>

<file path=ppt/slides/_rels/slide37.xml.rels>&#65279;<?xml version="1.0" encoding="utf-8"?><Relationships xmlns="http://schemas.openxmlformats.org/package/2006/relationships"><Relationship Type="http://schemas.openxmlformats.org/officeDocument/2006/relationships/image" Target="/ppt/media/imagec.bin" Id="R5e5a61ff9008472b" /><Relationship Type="http://schemas.openxmlformats.org/officeDocument/2006/relationships/slideLayout" Target="/ppt/slideLayouts/slideLayoutc.xml" Id="R870fcc9573424f7a" /><Relationship Type="http://schemas.openxmlformats.org/officeDocument/2006/relationships/chart" Target="/ppt/slides/charts/chart5c.xml" Id="R6bc70a36070c4061" /></Relationships>
</file>

<file path=ppt/slides/_rels/slide38.xml.rels>&#65279;<?xml version="1.0" encoding="utf-8"?><Relationships xmlns="http://schemas.openxmlformats.org/package/2006/relationships"><Relationship Type="http://schemas.openxmlformats.org/officeDocument/2006/relationships/image" Target="/ppt/media/imagec.bin" Id="Rda18bb99e75c4da3" /><Relationship Type="http://schemas.openxmlformats.org/officeDocument/2006/relationships/slideLayout" Target="/ppt/slideLayouts/slideLayoutc.xml" Id="Rafebfb67e7f2452d" /><Relationship Type="http://schemas.openxmlformats.org/officeDocument/2006/relationships/chart" Target="/ppt/slides/charts/chart5d.xml" Id="Rd79e179dcdf8467d" /></Relationships>
</file>

<file path=ppt/slides/_rels/slide39.xml.rels>&#65279;<?xml version="1.0" encoding="utf-8"?><Relationships xmlns="http://schemas.openxmlformats.org/package/2006/relationships"><Relationship Type="http://schemas.openxmlformats.org/officeDocument/2006/relationships/image" Target="/ppt/media/imagec.bin" Id="R06bde3a899614b31" /><Relationship Type="http://schemas.openxmlformats.org/officeDocument/2006/relationships/slideLayout" Target="/ppt/slideLayouts/slideLayoutc.xml" Id="Rf5b399a3b75e4da4" /><Relationship Type="http://schemas.openxmlformats.org/officeDocument/2006/relationships/chart" Target="/ppt/slides/charts/chart5e.xml" Id="R8e095003067a4ac9" /></Relationships>
</file>

<file path=ppt/slides/_rels/slide3a.xml.rels>&#65279;<?xml version="1.0" encoding="utf-8"?><Relationships xmlns="http://schemas.openxmlformats.org/package/2006/relationships"><Relationship Type="http://schemas.openxmlformats.org/officeDocument/2006/relationships/image" Target="/ppt/media/imagec.bin" Id="Re4f3a6946e4b47cb" /><Relationship Type="http://schemas.openxmlformats.org/officeDocument/2006/relationships/slideLayout" Target="/ppt/slideLayouts/slideLayoutc.xml" Id="Re3cd2c2fd5b1432e" /><Relationship Type="http://schemas.openxmlformats.org/officeDocument/2006/relationships/chart" Target="/ppt/slides/charts/chart5f.xml" Id="Rf953f49bbb2c4be1" /></Relationships>
</file>

<file path=ppt/slides/_rels/slide3b.xml.rels>&#65279;<?xml version="1.0" encoding="utf-8"?><Relationships xmlns="http://schemas.openxmlformats.org/package/2006/relationships"><Relationship Type="http://schemas.openxmlformats.org/officeDocument/2006/relationships/image" Target="/ppt/media/imagec.bin" Id="Ra6d7269be02e46c4" /><Relationship Type="http://schemas.openxmlformats.org/officeDocument/2006/relationships/slideLayout" Target="/ppt/slideLayouts/slideLayoutc.xml" Id="Re57d4d009fe14559" /><Relationship Type="http://schemas.openxmlformats.org/officeDocument/2006/relationships/chart" Target="/ppt/slides/charts/chart60.xml" Id="Rddedf7d728fd48ff" /></Relationships>
</file>

<file path=ppt/slides/_rels/slide3c.xml.rels>&#65279;<?xml version="1.0" encoding="utf-8"?><Relationships xmlns="http://schemas.openxmlformats.org/package/2006/relationships"><Relationship Type="http://schemas.openxmlformats.org/officeDocument/2006/relationships/image" Target="/ppt/media/imagec.bin" Id="Rfdec362836624b93" /><Relationship Type="http://schemas.openxmlformats.org/officeDocument/2006/relationships/slideLayout" Target="/ppt/slideLayouts/slideLayoutc.xml" Id="R8b38b265a8974859" /><Relationship Type="http://schemas.openxmlformats.org/officeDocument/2006/relationships/chart" Target="/ppt/slides/charts/chart61.xml" Id="Rc600b9d1ea454d0e" /></Relationships>
</file>

<file path=ppt/slides/_rels/slide3d.xml.rels>&#65279;<?xml version="1.0" encoding="utf-8"?><Relationships xmlns="http://schemas.openxmlformats.org/package/2006/relationships"><Relationship Type="http://schemas.openxmlformats.org/officeDocument/2006/relationships/image" Target="/ppt/media/imagec.bin" Id="R267ce5a0096c42e6" /><Relationship Type="http://schemas.openxmlformats.org/officeDocument/2006/relationships/slideLayout" Target="/ppt/slideLayouts/slideLayoutc.xml" Id="Rcf810065d98243ca" /><Relationship Type="http://schemas.openxmlformats.org/officeDocument/2006/relationships/chart" Target="/ppt/slides/charts/chart62.xml" Id="Rf61e58f5283e4242" /></Relationships>
</file>

<file path=ppt/slides/_rels/slide3e.xml.rels>&#65279;<?xml version="1.0" encoding="utf-8"?><Relationships xmlns="http://schemas.openxmlformats.org/package/2006/relationships"><Relationship Type="http://schemas.openxmlformats.org/officeDocument/2006/relationships/image" Target="/ppt/media/imagec.bin" Id="R536069a6c8c84706" /><Relationship Type="http://schemas.openxmlformats.org/officeDocument/2006/relationships/slideLayout" Target="/ppt/slideLayouts/slideLayoutc.xml" Id="R2ff40c19456849f3"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2019</c:v>
              </c:pt>
              <c:pt idx="1">
                <c:v>2020</c:v>
              </c:pt>
            </c:strLit>
          </c:cat>
          <c:val>
            <c:numLit>
              <c:formatCode>General</c:formatCode>
              <c:ptCount val="2"/>
              <c:pt idx="0">
                <c:v>0.333333</c:v>
              </c:pt>
              <c:pt idx="1">
                <c:v>0.666667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Flicka</c:v>
              </c:pt>
              <c:pt idx="1">
                <c:v>Pojke</c:v>
              </c:pt>
              <c:pt idx="2">
                <c:v>Vill inte svara</c:v>
              </c:pt>
            </c:strLit>
          </c:cat>
          <c:val>
            <c:numLit>
              <c:formatCode>General</c:formatCode>
              <c:ptCount val="3"/>
              <c:pt idx="0">
                <c:v>0.466667</c:v>
              </c:pt>
              <c:pt idx="1">
                <c:v>0.466667</c:v>
              </c:pt>
              <c:pt idx="2">
                <c:v>0.066667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0.600000</c:v>
              </c:pt>
              <c:pt idx="1">
                <c:v>0.200000</c:v>
              </c:pt>
              <c:pt idx="2">
                <c:v>0.200000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Övre Hallegatan 1B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4.322799</c:v>
              </c:pt>
              <c:pt idx="1">
                <c:v>4.315385</c:v>
              </c:pt>
              <c:pt idx="2">
                <c:v>4.373225</c:v>
              </c:pt>
              <c:pt idx="3">
                <c:v>4.246032</c:v>
              </c:pt>
              <c:pt idx="4">
                <c:v>4.262195</c:v>
              </c:pt>
              <c:pt idx="5">
                <c:v>4.386364</c:v>
              </c:pt>
            </c:numLit>
          </c:val>
        </c:ser>
        <c:ser>
          <c:idx val="4"/>
          <c:order val="4"/>
          <c:tx>
            <c:v>Anima</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4.372549</c:v>
              </c:pt>
              <c:pt idx="1">
                <c:v>4.550000</c:v>
              </c:pt>
              <c:pt idx="2">
                <c:v>4.562500</c:v>
              </c:pt>
              <c:pt idx="3">
                <c:v>4.266667</c:v>
              </c:pt>
              <c:pt idx="4">
                <c:v>4.324324</c:v>
              </c:pt>
              <c:pt idx="5">
                <c:v>4.700000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0.666667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0.133333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0.066667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0.933333</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0.066667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0.800000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0.133333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0.066667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0.800000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0.600000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0.666667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0.133333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0.066667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0.600000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0.066667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0.733333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0.733333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0.800000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0.866667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0.666667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0.133333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0.133333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0.533333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0.133333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0.400000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0.400000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0.600000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0.733333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Mitt barns förskola uppmuntrar till lek, utveckling och lärande</c:v>
              </c:pt>
              <c:pt idx="3">
                <c:v>Mitt barn känner den personal som möter dem på förskolan</c:v>
              </c:pt>
              <c:pt idx="4">
                <c:v>Jag känner mig trygg med att mitt barn blir väl omhändertaget på förskolan</c:v>
              </c:pt>
            </c:strLit>
          </c:cat>
          <c:val>
            <c:numLit>
              <c:formatCode>General</c:formatCode>
              <c:ptCount val="5"/>
              <c:pt idx="0">
                <c:v>0.600000</c:v>
              </c:pt>
              <c:pt idx="1">
                <c:v>0.466667</c:v>
              </c:pt>
              <c:pt idx="2">
                <c:v>0.466667</c:v>
              </c:pt>
              <c:pt idx="3">
                <c:v>0.466667</c:v>
              </c:pt>
              <c:pt idx="4">
                <c:v>0.400000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0.866667</c:v>
              </c:pt>
              <c:pt idx="1">
                <c:v>0.933333</c:v>
              </c:pt>
              <c:pt idx="2">
                <c:v>1.000000</c:v>
              </c:pt>
              <c:pt idx="3">
                <c:v>0.866667</c:v>
              </c:pt>
              <c:pt idx="4">
                <c:v>1.000000</c:v>
              </c:pt>
              <c:pt idx="5">
                <c:v>0.666667</c:v>
              </c:pt>
              <c:pt idx="6">
                <c:v>0.666667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0.857143</c:v>
              </c:pt>
              <c:pt idx="1">
                <c:v>1.000000</c:v>
              </c:pt>
              <c:pt idx="2">
                <c:v>1.000000</c:v>
              </c:pt>
              <c:pt idx="3">
                <c:v>0.857143</c:v>
              </c:pt>
              <c:pt idx="4">
                <c:v>1.000000</c:v>
              </c:pt>
              <c:pt idx="5">
                <c:v>0.714286</c:v>
              </c:pt>
              <c:pt idx="6">
                <c:v>0.571429</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0.857143</c:v>
              </c:pt>
              <c:pt idx="1">
                <c:v>0.857143</c:v>
              </c:pt>
              <c:pt idx="2">
                <c:v>1.000000</c:v>
              </c:pt>
              <c:pt idx="3">
                <c:v>0.857143</c:v>
              </c:pt>
              <c:pt idx="4">
                <c:v>1.000000</c:v>
              </c:pt>
              <c:pt idx="5">
                <c:v>0.571429</c:v>
              </c:pt>
              <c:pt idx="6">
                <c:v>0.714286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0.933333</c:v>
              </c:pt>
              <c:pt idx="2">
                <c:v>1.000000</c:v>
              </c:pt>
              <c:pt idx="3">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0.857143</c:v>
              </c:pt>
              <c:pt idx="2">
                <c:v>1.000000</c:v>
              </c:pt>
              <c:pt idx="3">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1.000000</c:v>
              </c:pt>
              <c:pt idx="3">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0.933333</c:v>
              </c:pt>
              <c:pt idx="2">
                <c:v>1.000000</c:v>
              </c:pt>
              <c:pt idx="3">
                <c:v>1.000000</c:v>
              </c:pt>
              <c:pt idx="4">
                <c:v>1.000000</c:v>
              </c:pt>
              <c:pt idx="5">
                <c:v>0.733333</c:v>
              </c:pt>
              <c:pt idx="6">
                <c:v>0.800000</c:v>
              </c:pt>
              <c:pt idx="7">
                <c:v>0.600000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1.000000</c:v>
              </c:pt>
              <c:pt idx="3">
                <c:v>1.000000</c:v>
              </c:pt>
              <c:pt idx="4">
                <c:v>1.000000</c:v>
              </c:pt>
              <c:pt idx="5">
                <c:v>0.714286</c:v>
              </c:pt>
              <c:pt idx="6">
                <c:v>0.857143</c:v>
              </c:pt>
              <c:pt idx="7">
                <c:v>0.571429</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0.857143</c:v>
              </c:pt>
              <c:pt idx="2">
                <c:v>1.000000</c:v>
              </c:pt>
              <c:pt idx="3">
                <c:v>1.000000</c:v>
              </c:pt>
              <c:pt idx="4">
                <c:v>1.000000</c:v>
              </c:pt>
              <c:pt idx="5">
                <c:v>0.714286</c:v>
              </c:pt>
              <c:pt idx="6">
                <c:v>0.714286</c:v>
              </c:pt>
              <c:pt idx="7">
                <c:v>0.571429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0.800000</c:v>
              </c:pt>
              <c:pt idx="1">
                <c:v>0.933333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0.857143</c:v>
              </c:pt>
              <c:pt idx="1">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0.714286</c:v>
              </c:pt>
              <c:pt idx="1">
                <c:v>0.857143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0.933333</c:v>
              </c:pt>
              <c:pt idx="1">
                <c:v>0.933333</c:v>
              </c:pt>
              <c:pt idx="2">
                <c:v>0.800000</c:v>
              </c:pt>
              <c:pt idx="3">
                <c:v>0.800000</c:v>
              </c:pt>
              <c:pt idx="4">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0.857143</c:v>
              </c:pt>
              <c:pt idx="1">
                <c:v>1.000000</c:v>
              </c:pt>
              <c:pt idx="2">
                <c:v>0.857143</c:v>
              </c:pt>
              <c:pt idx="3">
                <c:v>0.714286</c:v>
              </c:pt>
              <c:pt idx="4">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1.000000</c:v>
              </c:pt>
              <c:pt idx="1">
                <c:v>0.857143</c:v>
              </c:pt>
              <c:pt idx="2">
                <c:v>0.714286</c:v>
              </c:pt>
              <c:pt idx="3">
                <c:v>0.857143</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Anima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10950d2a0e9e43e1">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34a6dc45db6411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8a3ae074aaab422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Anima</a:t>
            </a:r>
            <a:r>
              <a:rPr lang="sv-SE" sz="900" dirty="0"/>
              <a:t> och bygger på svar från </a:t>
            </a:r>
            <a:r>
              <a:rPr lang="sv-SE" sz="900" dirty="0"/>
              <a:t>15</a:t>
            </a:r>
            <a:r>
              <a:rPr lang="sv-SE" sz="900" dirty="0"/>
              <a:t> vårdnadshavare av </a:t>
            </a:r>
            <a:r>
              <a:rPr lang="sv-SE" sz="900" dirty="0"/>
              <a:t>20</a:t>
            </a:r>
            <a:r>
              <a:rPr lang="sv-SE" sz="900" dirty="0"/>
              <a:t> vilket ger en svarsfrekvens om </a:t>
            </a:r>
            <a:r>
              <a:rPr lang="sv-SE" sz="900" dirty="0"/>
              <a:t>75%</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6768b5bb983049b8"/>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7334c7def27b4d08"/>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0bfbfd825e2c4b6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67eebcf3f8643c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664d04befb414b5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2bcfbfd7e5b4e3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det stöd som mitt barn behöver</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005ffb6590fc4c37"/>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1e472003f7d34adb"/>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deba43f0a1e1484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782cfc285ab450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informerar om mål och innehåll i utbildningen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…utvecklingssamtalet ger mig möjlighet till en god dialog kring mitt barns trivsel,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2c37553cc67842bc"/>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deb2985bc91c4293"/>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c1cfeca7ecb7401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f84bd03cdc24c3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ddfa40580ad0448e"/>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e7ff54cfecb47c6"/>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cec9d42ce2d042f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4adbd27dcd94e3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53eebf4629914534"/>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d23c864d89ef41bf"/>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5513e86c10e54b61"/>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3b93ae6bb2d74d94"/>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8bc854055e7244ff"/>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3f97d54861d84b9b"/>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8652eb6f3cb448f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e71eefd4f02427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660f5d21d944fc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Anima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Anima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24141d55300475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Anima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Anima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bff011e00536469a"/>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a883805e56b54c7d"/>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4a6c4e1248524ee3"/>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fbc27876b9524b2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396cbcbdebe466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baceb16e30a4cc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Anima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Anima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ac06c501d3aa40b0"/>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a112203cf76448b5"/>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948250abf1394409"/>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53e3c6471832477e"/>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cc4401c27bc94e69"/>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a475cd36ac494792"/>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825864f1a24b4c9f"/>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829d6b16dfbe496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00f9924bc0e4e8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59547b342e2492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Anima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Anima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79f5eb173374ab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Anima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Anima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226438397c514948"/>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93ded6bf782042a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add8a839dd5423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f6d2debfecd412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Anima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Anima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07c837404d304b07"/>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7fe3a2d9346e4379"/>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7ad6c7ff640c4ab8"/>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00cd22307e67439f"/>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77762438aef44d7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84ea1dc40de480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13b8bee6aa146a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Anima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Anima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66462ee2251343a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7bf1ce38decd48a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26125ded0e1415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b144417c32c4f7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Anima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Anima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7b7f799e3f6437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024f63d8fc140e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6bc70a36070c406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e5a61ff9008472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79e179dcdf8467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a18bb99e75c4da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e095003067a4ac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6bde3a899614b3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953f49bbb2c4be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4f3a6946e4b47c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dedf7d728fd48f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6d7269be02e46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600b9d1ea454d0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dec362836624b9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61e58f5283e424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7ce5a0096c42e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Anima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Anima</a:t>
            </a:r>
            <a:r>
              <a:rPr lang="sv-SE" sz="1000" dirty="0">
                <a:latin typeface="Consolas" panose="020B0609020204030204" pitchFamily="49" charset="0"/>
              </a:rPr>
              <a:t> | Svarsfrekvens </a:t>
            </a:r>
            <a:r>
              <a:rPr lang="sv-SE" sz="1000" dirty="0">
                <a:latin typeface="Consolas" panose="020B0609020204030204" pitchFamily="49" charset="0"/>
              </a:rPr>
              <a:t>75%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36069a6c8c8470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9BD00E-C120-4FE7-8BEA-EBE1317EE471}"/>
</file>

<file path=customXml/itemProps2.xml><?xml version="1.0" encoding="utf-8"?>
<ds:datastoreItem xmlns:ds="http://schemas.openxmlformats.org/officeDocument/2006/customXml" ds:itemID="{762D8178-B873-4DC3-B291-53788FD9DBD1}"/>
</file>

<file path=customXml/itemProps3.xml><?xml version="1.0" encoding="utf-8"?>
<ds:datastoreItem xmlns:ds="http://schemas.openxmlformats.org/officeDocument/2006/customXml" ds:itemID="{7F0124D6-4BEB-43B0-819D-41BD52336CD9}"/>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2024-03-25T15:02:25Z</dcterms:created>
  <dcterms:modified xsi:type="dcterms:W3CDTF">2024-03-25T15:02:25Z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